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996633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0222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254936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275909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61572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750242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478516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62427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72686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023069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6922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D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12797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B770-272E-4953-B59B-718632996FA9}" type="datetimeFigureOut">
              <a:rPr lang="es-DO" smtClean="0"/>
              <a:t>13/2/2024</a:t>
            </a:fld>
            <a:endParaRPr lang="es-D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D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DA5AAD-9C76-4ACB-ADF9-6B434F3649FF}" type="slidenum">
              <a:rPr lang="es-DO" smtClean="0"/>
              <a:t>‹Nº›</a:t>
            </a:fld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53842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Dibujo animado de un personaje animado&#10;&#10;Descripción generada automáticamente con confianza baja">
            <a:extLst>
              <a:ext uri="{FF2B5EF4-FFF2-40B4-BE49-F238E27FC236}">
                <a16:creationId xmlns:a16="http://schemas.microsoft.com/office/drawing/2014/main" id="{9106A298-04C6-4DD2-890F-693D45B3BC8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54" r="5745" b="-1"/>
          <a:stretch/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4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109FAA-4045-4E4E-9410-1A2F03A66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7607" y="3619272"/>
            <a:ext cx="6556749" cy="4897525"/>
          </a:xfrm>
        </p:spPr>
        <p:txBody>
          <a:bodyPr anchor="t"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marL="0" indent="0">
              <a:buNone/>
            </a:pPr>
            <a:r>
              <a:rPr lang="es-DO" sz="80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1">
                    <a:alpha val="80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Bienvenidos</a:t>
            </a:r>
            <a:r>
              <a:rPr lang="es-DO" sz="8000" b="1" dirty="0">
                <a:ln/>
                <a:solidFill>
                  <a:schemeClr val="tx1">
                    <a:alpha val="80000"/>
                  </a:schemeClr>
                </a:solidFill>
              </a:rPr>
              <a:t> </a:t>
            </a:r>
          </a:p>
        </p:txBody>
      </p:sp>
      <p:sp>
        <p:nvSpPr>
          <p:cNvPr id="18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1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87"/>
    </mc:Choice>
    <mc:Fallback xmlns="">
      <p:transition spd="slow" advTm="1818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172E3782-490E-45ED-B2D1-42CB8C99FC5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39" r="8972" b="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6AEDEE2-4FC0-4248-A366-BC807FB664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13779" y="4346713"/>
            <a:ext cx="3578201" cy="715616"/>
          </a:xfrm>
          <a:solidFill>
            <a:srgbClr val="002060"/>
          </a:solidFill>
        </p:spPr>
        <p:txBody>
          <a:bodyPr>
            <a:normAutofit fontScale="90000"/>
          </a:bodyPr>
          <a:lstStyle/>
          <a:p>
            <a:br>
              <a:rPr lang="es-DO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</a:br>
            <a:r>
              <a:rPr lang="es-DO" sz="4000" b="1" dirty="0">
                <a:solidFill>
                  <a:schemeClr val="bg1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Por: Ana Guzmán</a:t>
            </a:r>
            <a:endParaRPr lang="es-DO" b="1" dirty="0">
              <a:solidFill>
                <a:schemeClr val="bg1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819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601"/>
    </mc:Choice>
    <mc:Fallback xmlns="">
      <p:transition spd="slow" advTm="860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72925-831E-4B40-B78A-58BB531C4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pPr algn="ctr"/>
            <a:r>
              <a:rPr lang="es-DO" sz="42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¿Qué son los Símbolos Patrios?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90F7EC-0BD4-41D7-A7AC-6B4B7A0F4E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ES" sz="4000" b="0" i="0" dirty="0"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Los símbolo patrios son los íconos que nos representan como nación dentro y fuera de nuestro territorio.</a:t>
            </a:r>
            <a:endParaRPr lang="es-DO" sz="4000" dirty="0"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pic>
        <p:nvPicPr>
          <p:cNvPr id="5" name="Imagen 4" descr="Diagrama&#10;&#10;Descripción generada automáticamente">
            <a:extLst>
              <a:ext uri="{FF2B5EF4-FFF2-40B4-BE49-F238E27FC236}">
                <a16:creationId xmlns:a16="http://schemas.microsoft.com/office/drawing/2014/main" id="{24A5E62A-6DAE-4602-9A78-D18AA5E49B4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36" r="27469" b="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77904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429"/>
    </mc:Choice>
    <mc:Fallback xmlns="">
      <p:transition spd="slow" advTm="144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E1F1B7-5336-48F0-AD16-1CC4F057F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976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DO" sz="54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Nuestros símbolos patrios son:</a:t>
            </a:r>
          </a:p>
        </p:txBody>
      </p:sp>
      <p:pic>
        <p:nvPicPr>
          <p:cNvPr id="1028" name="Picture 4" descr="Símbolos patrios | Presidencia de la República Dominicana">
            <a:extLst>
              <a:ext uri="{FF2B5EF4-FFF2-40B4-BE49-F238E27FC236}">
                <a16:creationId xmlns:a16="http://schemas.microsoft.com/office/drawing/2014/main" id="{31D3F782-1DE8-490B-A80F-7DFCBFE1C34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208" y="2429887"/>
            <a:ext cx="2604904" cy="2604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▷ Bandera de República Dominicana - Banderas del Mundo, ++ | Bandera de  república dominicana, República dominicana, Banderas del mundo">
            <a:extLst>
              <a:ext uri="{FF2B5EF4-FFF2-40B4-BE49-F238E27FC236}">
                <a16:creationId xmlns:a16="http://schemas.microsoft.com/office/drawing/2014/main" id="{6277A35D-691E-4218-9405-9B1FC7AC6D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68" b="17422"/>
          <a:stretch/>
        </p:blipFill>
        <p:spPr bwMode="auto">
          <a:xfrm>
            <a:off x="741446" y="2557873"/>
            <a:ext cx="4095750" cy="269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imno nacional de la República Dominicana - Wikipedia, la enciclopedia libre">
            <a:extLst>
              <a:ext uri="{FF2B5EF4-FFF2-40B4-BE49-F238E27FC236}">
                <a16:creationId xmlns:a16="http://schemas.microsoft.com/office/drawing/2014/main" id="{3E59935D-9EEA-4AB9-A494-7F2838F07D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7652" y="1952328"/>
            <a:ext cx="2806148" cy="3397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49688948-252F-400B-8744-786841C3123D}"/>
              </a:ext>
            </a:extLst>
          </p:cNvPr>
          <p:cNvSpPr txBox="1"/>
          <p:nvPr/>
        </p:nvSpPr>
        <p:spPr>
          <a:xfrm>
            <a:off x="1205949" y="5516609"/>
            <a:ext cx="3145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4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La Bandera Nacional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C5FEC2F2-A4D6-474C-B9E8-50E4E48727A5}"/>
              </a:ext>
            </a:extLst>
          </p:cNvPr>
          <p:cNvSpPr txBox="1"/>
          <p:nvPr/>
        </p:nvSpPr>
        <p:spPr>
          <a:xfrm>
            <a:off x="5171214" y="5349969"/>
            <a:ext cx="2669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4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 Escudo Nacional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820833A-2C57-4CA2-ADFD-9F590B2300AF}"/>
              </a:ext>
            </a:extLst>
          </p:cNvPr>
          <p:cNvSpPr txBox="1"/>
          <p:nvPr/>
        </p:nvSpPr>
        <p:spPr>
          <a:xfrm>
            <a:off x="8661190" y="5516609"/>
            <a:ext cx="28061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DO" sz="24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 Himno Nacional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F183E98F-8BAA-4EF5-A18E-74520AD41B12}"/>
              </a:ext>
            </a:extLst>
          </p:cNvPr>
          <p:cNvSpPr/>
          <p:nvPr/>
        </p:nvSpPr>
        <p:spPr>
          <a:xfrm>
            <a:off x="0" y="0"/>
            <a:ext cx="543338" cy="6321287"/>
          </a:xfrm>
          <a:prstGeom prst="rec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1221207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474"/>
    </mc:Choice>
    <mc:Fallback xmlns="">
      <p:transition spd="slow" advTm="7474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15D1C-FCEA-4977-BB40-E50CB284F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278" y="640080"/>
            <a:ext cx="3814455" cy="171907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b="1" kern="1200" dirty="0">
                <a:solidFill>
                  <a:schemeClr val="tx1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La Bandera Nacional</a:t>
            </a:r>
            <a:endParaRPr lang="en-US" sz="5400" kern="1200" dirty="0">
              <a:solidFill>
                <a:schemeClr val="tx1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pic>
        <p:nvPicPr>
          <p:cNvPr id="4" name="Picture 6" descr="▷ Bandera de República Dominicana - Banderas del Mundo, ++ | Bandera de  república dominicana, República dominicana, Banderas del mundo">
            <a:extLst>
              <a:ext uri="{FF2B5EF4-FFF2-40B4-BE49-F238E27FC236}">
                <a16:creationId xmlns:a16="http://schemas.microsoft.com/office/drawing/2014/main" id="{48151D0B-7E94-455E-9113-91D4CA8906E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2" r="-2" b="-2"/>
          <a:stretch/>
        </p:blipFill>
        <p:spPr bwMode="auto">
          <a:xfrm>
            <a:off x="5480322" y="959457"/>
            <a:ext cx="5754023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65ACED5-8087-4F42-8F81-1240113A6BA0}"/>
              </a:ext>
            </a:extLst>
          </p:cNvPr>
          <p:cNvSpPr txBox="1"/>
          <p:nvPr/>
        </p:nvSpPr>
        <p:spPr>
          <a:xfrm>
            <a:off x="251791" y="2824936"/>
            <a:ext cx="4585253" cy="371236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algn="just" defTabSz="914400">
              <a:lnSpc>
                <a:spcPct val="90000"/>
              </a:lnSpc>
              <a:spcAft>
                <a:spcPts val="600"/>
              </a:spcAft>
            </a:pPr>
            <a:r>
              <a:rPr lang="en-US" sz="36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Fue</a:t>
            </a:r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n-US" sz="36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ideada</a:t>
            </a:r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por </a:t>
            </a:r>
            <a:r>
              <a:rPr lang="en-US" sz="36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nuestro</a:t>
            </a:r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padre de la patria Juan Pablo Duarte y </a:t>
            </a:r>
            <a:r>
              <a:rPr lang="en-US" sz="36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confeccionada</a:t>
            </a:r>
            <a:r>
              <a:rPr lang="en-US" sz="36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por Concepción Bona y María Trinidad Sánchez.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53349A5C-4132-4657-B17F-EE5679CB50DF}"/>
              </a:ext>
            </a:extLst>
          </p:cNvPr>
          <p:cNvSpPr/>
          <p:nvPr/>
        </p:nvSpPr>
        <p:spPr>
          <a:xfrm>
            <a:off x="11648662" y="0"/>
            <a:ext cx="543338" cy="6529843"/>
          </a:xfrm>
          <a:prstGeom prst="rec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201532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482"/>
    </mc:Choice>
    <mc:Fallback xmlns="">
      <p:transition spd="slow" advTm="10048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8CFBA1F8-5D93-4854-908E-DF487419E7D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30935" y="640080"/>
            <a:ext cx="4405089" cy="1481328"/>
          </a:xfrm>
          <a:prstGeom prst="rect">
            <a:avLst/>
          </a:prstGeom>
        </p:spPr>
        <p:txBody>
          <a:bodyPr rtlCol="0" anchor="b">
            <a:normAutofit/>
          </a:bodyPr>
          <a:lstStyle/>
          <a:p>
            <a:r>
              <a:rPr lang="es-DO" sz="46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 Escudo Nacional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F4E8E1E-D19D-8504-FFE8-AA37EDC2F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5" y="2962657"/>
            <a:ext cx="4818888" cy="3547872"/>
          </a:xfrm>
        </p:spPr>
        <p:txBody>
          <a:bodyPr anchor="t">
            <a:normAutofit/>
          </a:bodyPr>
          <a:lstStyle/>
          <a:p>
            <a:pPr marL="0" indent="0" algn="just">
              <a:buNone/>
            </a:pP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Se </a:t>
            </a:r>
            <a:r>
              <a:rPr lang="en-US" sz="32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encuentra</a:t>
            </a: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en </a:t>
            </a:r>
            <a:r>
              <a:rPr lang="en-US" sz="32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</a:t>
            </a: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n-US" sz="32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centro</a:t>
            </a: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de la Bandera Nacional.</a:t>
            </a:r>
          </a:p>
          <a:p>
            <a:pPr marL="0" indent="0" algn="just">
              <a:buNone/>
            </a:pPr>
            <a:r>
              <a:rPr lang="en-US" sz="32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Cada</a:t>
            </a: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uno de sus </a:t>
            </a:r>
            <a:r>
              <a:rPr lang="en-US" sz="32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elementos</a:t>
            </a: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n-US" sz="32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posee</a:t>
            </a: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un </a:t>
            </a:r>
            <a:r>
              <a:rPr lang="en-US" sz="32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significado</a:t>
            </a:r>
            <a:r>
              <a:rPr lang="en-US" sz="32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.</a:t>
            </a:r>
          </a:p>
        </p:txBody>
      </p:sp>
      <p:pic>
        <p:nvPicPr>
          <p:cNvPr id="5" name="Content Placeholder 4" descr="Símbolos patrios | Presidencia de la República Dominicana">
            <a:extLst>
              <a:ext uri="{FF2B5EF4-FFF2-40B4-BE49-F238E27FC236}">
                <a16:creationId xmlns:a16="http://schemas.microsoft.com/office/drawing/2014/main" id="{7CE6E812-10D5-4BE2-8769-5F3F84CA72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9048" y="699516"/>
            <a:ext cx="5458968" cy="54589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5B370CCA-3DAC-4361-8063-C9CF1F4FA889}"/>
              </a:ext>
            </a:extLst>
          </p:cNvPr>
          <p:cNvSpPr/>
          <p:nvPr/>
        </p:nvSpPr>
        <p:spPr>
          <a:xfrm>
            <a:off x="-5908" y="0"/>
            <a:ext cx="543338" cy="6858000"/>
          </a:xfrm>
          <a:prstGeom prst="rec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4148322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46"/>
    </mc:Choice>
    <mc:Fallback xmlns="">
      <p:transition spd="slow" advTm="39646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B8112-8E91-4990-88FA-8CEE8B16E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79" y="723898"/>
            <a:ext cx="6002110" cy="1495425"/>
          </a:xfrm>
        </p:spPr>
        <p:txBody>
          <a:bodyPr>
            <a:normAutofit/>
          </a:bodyPr>
          <a:lstStyle/>
          <a:p>
            <a:r>
              <a:rPr lang="es-DO" sz="4000" b="1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 Himno Nacional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1711220-0083-F76A-47EB-43306F2E9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6680" y="2405067"/>
            <a:ext cx="6002110" cy="372903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Fue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compuesto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por Emilio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Prud</a:t>
            </a:r>
            <a:r>
              <a:rPr lang="es-DO" sz="4000" b="1" i="0" dirty="0"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’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Homme y su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partitura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musical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fue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creada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por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el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músico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 José Reyes.</a:t>
            </a:r>
          </a:p>
          <a:p>
            <a:pPr marL="0" indent="0" algn="just">
              <a:buNone/>
            </a:pP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Tiene 12 (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doce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) </a:t>
            </a:r>
            <a:r>
              <a:rPr lang="en-US" sz="4000" dirty="0" err="1">
                <a:latin typeface="Dreaming Outloud Pro" panose="03050502040302030504" pitchFamily="66" charset="0"/>
                <a:cs typeface="Dreaming Outloud Pro" panose="03050502040302030504" pitchFamily="66" charset="0"/>
              </a:rPr>
              <a:t>estrofas</a:t>
            </a:r>
            <a:r>
              <a:rPr lang="en-US" sz="4000" dirty="0">
                <a:latin typeface="Dreaming Outloud Pro" panose="03050502040302030504" pitchFamily="66" charset="0"/>
                <a:cs typeface="Dreaming Outloud Pro" panose="03050502040302030504" pitchFamily="66" charset="0"/>
              </a:rPr>
              <a:t>.</a:t>
            </a:r>
          </a:p>
          <a:p>
            <a:pPr marL="0" indent="0">
              <a:buNone/>
            </a:pPr>
            <a:endParaRPr lang="en-US" sz="2000" dirty="0"/>
          </a:p>
        </p:txBody>
      </p:sp>
      <p:pic>
        <p:nvPicPr>
          <p:cNvPr id="4" name="Picture 10" descr="Himno nacional de la República Dominicana - Wikipedia, la enciclopedia libre">
            <a:extLst>
              <a:ext uri="{FF2B5EF4-FFF2-40B4-BE49-F238E27FC236}">
                <a16:creationId xmlns:a16="http://schemas.microsoft.com/office/drawing/2014/main" id="{55EC2EBB-2B73-4563-A4EC-5FF417EF7E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1855" b="-1"/>
          <a:stretch/>
        </p:blipFill>
        <p:spPr bwMode="auto">
          <a:xfrm>
            <a:off x="7002493" y="276982"/>
            <a:ext cx="4589286" cy="6304036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B230AEDE-DD93-4A81-976E-28E5F72DC41A}"/>
              </a:ext>
            </a:extLst>
          </p:cNvPr>
          <p:cNvSpPr/>
          <p:nvPr/>
        </p:nvSpPr>
        <p:spPr>
          <a:xfrm>
            <a:off x="-16006" y="651028"/>
            <a:ext cx="543338" cy="5483073"/>
          </a:xfrm>
          <a:prstGeom prst="rect">
            <a:avLst/>
          </a:prstGeom>
          <a:solidFill>
            <a:srgbClr val="996633"/>
          </a:solidFill>
          <a:ln>
            <a:solidFill>
              <a:srgbClr val="9966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DO"/>
          </a:p>
        </p:txBody>
      </p:sp>
    </p:spTree>
    <p:extLst>
      <p:ext uri="{BB962C8B-B14F-4D97-AF65-F5344CB8AC3E}">
        <p14:creationId xmlns:p14="http://schemas.microsoft.com/office/powerpoint/2010/main" val="338273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808"/>
    </mc:Choice>
    <mc:Fallback xmlns="">
      <p:transition spd="slow" advTm="2480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C27AE8D7-F251-4C60-B540-AFF52D34432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85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342"/>
    </mc:Choice>
    <mc:Fallback xmlns="">
      <p:transition spd="slow" advTm="13342"/>
    </mc:Fallback>
  </mc:AlternateContent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3305</TotalTime>
  <Words>120</Words>
  <Application>Microsoft Office PowerPoint</Application>
  <PresentationFormat>Panorámica</PresentationFormat>
  <Paragraphs>16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Dreaming Outloud Pro</vt:lpstr>
      <vt:lpstr>Office Theme</vt:lpstr>
      <vt:lpstr>Presentación de PowerPoint</vt:lpstr>
      <vt:lpstr> Por: Ana Guzmán</vt:lpstr>
      <vt:lpstr>¿Qué son los Símbolos Patrios?</vt:lpstr>
      <vt:lpstr>Nuestros símbolos patrios son:</vt:lpstr>
      <vt:lpstr>La Bandera Nacional</vt:lpstr>
      <vt:lpstr>El Escudo Nacional</vt:lpstr>
      <vt:lpstr>El Himno Nacional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Símbolos Patrios</dc:title>
  <dc:creator>Ana Esther Guzman Peguero</dc:creator>
  <cp:lastModifiedBy>D19C7681 educacion</cp:lastModifiedBy>
  <cp:revision>8</cp:revision>
  <dcterms:created xsi:type="dcterms:W3CDTF">2023-02-04T13:49:13Z</dcterms:created>
  <dcterms:modified xsi:type="dcterms:W3CDTF">2024-02-13T22:33:05Z</dcterms:modified>
</cp:coreProperties>
</file>